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9BBE-5C36-4F25-BB78-D2E4258814A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7BAC-5C0D-434A-8240-631CB275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1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9BBE-5C36-4F25-BB78-D2E4258814A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7BAC-5C0D-434A-8240-631CB275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9BBE-5C36-4F25-BB78-D2E4258814A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7BAC-5C0D-434A-8240-631CB275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5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9BBE-5C36-4F25-BB78-D2E4258814A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7BAC-5C0D-434A-8240-631CB275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4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9BBE-5C36-4F25-BB78-D2E4258814A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7BAC-5C0D-434A-8240-631CB275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1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9BBE-5C36-4F25-BB78-D2E4258814A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7BAC-5C0D-434A-8240-631CB275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9BBE-5C36-4F25-BB78-D2E4258814A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7BAC-5C0D-434A-8240-631CB275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2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9BBE-5C36-4F25-BB78-D2E4258814A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7BAC-5C0D-434A-8240-631CB275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7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9BBE-5C36-4F25-BB78-D2E4258814A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7BAC-5C0D-434A-8240-631CB275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4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9BBE-5C36-4F25-BB78-D2E4258814A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7BAC-5C0D-434A-8240-631CB275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3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9BBE-5C36-4F25-BB78-D2E4258814A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7BAC-5C0D-434A-8240-631CB275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8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B9BBE-5C36-4F25-BB78-D2E4258814A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37BAC-5C0D-434A-8240-631CB275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0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6263"/>
            <a:ext cx="4686300" cy="662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2743200"/>
            <a:ext cx="4026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Да ли знате како се зове ова животиња?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6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937" y="381000"/>
            <a:ext cx="74639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Тако је, то је </a:t>
            </a:r>
            <a:r>
              <a:rPr lang="sr-Cyrl-R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кит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Китови су сисари и постоји више од 80 врста. Веома су дуговечни. Могу да живе преко двеста година. Најпознатија врста је </a:t>
            </a:r>
            <a:r>
              <a:rPr lang="sr-Cyrl-R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плави кит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. Сви китови рађају живу младунчад. Код свих врста китова се о подизању младунаца брине само мајка. Беба плавог кита је дугачка око осам метара. Беба плавог кита свакога дана се угоји око 90 килограма.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776" y="3733800"/>
            <a:ext cx="5972224" cy="263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87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Данас ћемо читати песму о једној беби кита, коју је написао Гвидо Тартаљ, писац кога смо већ помињали.</a:t>
            </a:r>
            <a:endParaRPr lang="sr-Cyrl-RS" dirty="0"/>
          </a:p>
          <a:p>
            <a:endParaRPr lang="sr-Cyrl-RS" dirty="0" smtClean="0"/>
          </a:p>
          <a:p>
            <a:r>
              <a:rPr lang="sr-Cyrl-RS" dirty="0" smtClean="0"/>
              <a:t>На датом линку се налази песма ,, Китова беба“, послушајте је, а затим је пронађите у вашим читанкама и прочитајте је гласно.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54288"/>
            <a:ext cx="2133600" cy="292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1800" y="2554288"/>
            <a:ext cx="5562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dirty="0" smtClean="0"/>
              <a:t>Г</a:t>
            </a:r>
            <a:r>
              <a:rPr lang="ru-RU" dirty="0" smtClean="0"/>
              <a:t>видо Тартаља био је српски књижевник, песник, преводилац чувен по својим књигама за децу. Објавио је преко 30 књига, међу којима су: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,,Песма и град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Лирика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,,Зачарани круг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Дедин шешир и ветар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итд.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Осим књига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свакодневно  је објављивао литерарне написе у новинама.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4262447"/>
            <a:ext cx="5598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Тартаља спада у ред оних наших књижевника који искрено воле децу</a:t>
            </a:r>
            <a:r>
              <a:rPr lang="sr-Latn-C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126413"/>
            <a:ext cx="22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Гвидио Тар</a:t>
            </a:r>
          </a:p>
          <a:p>
            <a:r>
              <a:rPr lang="sr-Cyrl-RS" dirty="0" smtClean="0"/>
              <a:t>таља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86200" y="5727399"/>
            <a:ext cx="5105400" cy="369332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https://www.youtube.com/watch?v=BM3IKLawRmQ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76500" y="5727399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Линк песме: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1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mozaweb.com/mbLite/47/57/00000045747/content/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8605"/>
            <a:ext cx="5000625" cy="89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14" y="1219200"/>
            <a:ext cx="4481513" cy="521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57134"/>
            <a:ext cx="2642073" cy="254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51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57" y="129540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Прочитај следећа питања и у свесци одговори на њих.</a:t>
            </a:r>
          </a:p>
          <a:p>
            <a:endParaRPr lang="sr-Cyrl-RS" dirty="0"/>
          </a:p>
          <a:p>
            <a:endParaRPr lang="sr-Cyrl-RS" dirty="0" smtClean="0"/>
          </a:p>
          <a:p>
            <a:pPr marL="342900" indent="-342900">
              <a:buAutoNum type="arabicPeriod"/>
            </a:pPr>
            <a:r>
              <a:rPr lang="ru-RU" dirty="0" smtClean="0"/>
              <a:t>Како мајка кит тепа својој беби? </a:t>
            </a:r>
          </a:p>
          <a:p>
            <a:pPr marL="342900" indent="-342900">
              <a:buAutoNum type="arabicPeriod"/>
            </a:pPr>
            <a:r>
              <a:rPr lang="ru-RU" dirty="0" smtClean="0"/>
              <a:t>Како изгледа беба из песме? 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Зашто је ово тепање смешно? 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Која мајчинска осећања препознајеш у песми? </a:t>
            </a:r>
          </a:p>
          <a:p>
            <a:pPr marL="342900" indent="-342900">
              <a:buAutoNum type="arabicPeriod"/>
            </a:pPr>
            <a:r>
              <a:rPr lang="ru-RU" dirty="0" smtClean="0"/>
              <a:t>Шта свака мајка мисли о свом детету?</a:t>
            </a:r>
          </a:p>
        </p:txBody>
      </p:sp>
    </p:spTree>
    <p:extLst>
      <p:ext uri="{BB962C8B-B14F-4D97-AF65-F5344CB8AC3E}">
        <p14:creationId xmlns:p14="http://schemas.microsoft.com/office/powerpoint/2010/main" val="173117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77023"/>
            <a:ext cx="807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Записати у свеску</a:t>
            </a:r>
          </a:p>
          <a:p>
            <a:r>
              <a:rPr lang="sr-Cyrl-RS" dirty="0" smtClean="0"/>
              <a:t>			Школски рад 			    14.4.</a:t>
            </a:r>
          </a:p>
          <a:p>
            <a:r>
              <a:rPr lang="sr-Cyrl-RS" dirty="0" smtClean="0"/>
              <a:t>			</a:t>
            </a:r>
          </a:p>
          <a:p>
            <a:r>
              <a:rPr lang="sr-Cyrl-RS" dirty="0"/>
              <a:t> </a:t>
            </a:r>
            <a:r>
              <a:rPr lang="sr-Cyrl-RS" dirty="0" smtClean="0"/>
              <a:t>                                                    Китова беба</a:t>
            </a:r>
          </a:p>
          <a:p>
            <a:r>
              <a:rPr lang="sr-Cyrl-RS" dirty="0"/>
              <a:t>	</a:t>
            </a:r>
            <a:r>
              <a:rPr lang="sr-Cyrl-RS" dirty="0" smtClean="0"/>
              <a:t>			Гвидо Тартаља</a:t>
            </a:r>
          </a:p>
          <a:p>
            <a:endParaRPr lang="sr-Cyrl-RS" dirty="0"/>
          </a:p>
          <a:p>
            <a:pPr marL="285750" indent="-285750">
              <a:buFont typeface="Wingdings" pitchFamily="2" charset="2"/>
              <a:buChar char="v"/>
            </a:pPr>
            <a:r>
              <a:rPr lang="sr-Cyrl-RS" dirty="0" smtClean="0"/>
              <a:t>чедо-дете</a:t>
            </a:r>
          </a:p>
          <a:p>
            <a:endParaRPr lang="sr-Cyrl-R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r-Cyrl-RS" dirty="0" smtClean="0">
                <a:solidFill>
                  <a:srgbClr val="002060"/>
                </a:solidFill>
              </a:rPr>
              <a:t>Шаљива песма</a:t>
            </a:r>
          </a:p>
          <a:p>
            <a:endParaRPr lang="sr-Cyrl-RS" dirty="0" smtClean="0">
              <a:solidFill>
                <a:srgbClr val="FF0000"/>
              </a:solidFill>
            </a:endParaRPr>
          </a:p>
          <a:p>
            <a:r>
              <a:rPr lang="sr-Cyrl-RS" dirty="0" smtClean="0">
                <a:solidFill>
                  <a:srgbClr val="FF0000"/>
                </a:solidFill>
              </a:rPr>
              <a:t>Тема песме</a:t>
            </a:r>
            <a:r>
              <a:rPr lang="sr-Cyrl-RS" dirty="0" smtClean="0"/>
              <a:t>: Љубав мајке према детету</a:t>
            </a:r>
          </a:p>
          <a:p>
            <a:r>
              <a:rPr lang="sr-Cyrl-RS" dirty="0"/>
              <a:t> </a:t>
            </a:r>
            <a:endParaRPr lang="sr-Cyrl-RS" dirty="0" smtClean="0"/>
          </a:p>
          <a:p>
            <a:r>
              <a:rPr lang="sr-Cyrl-RS" dirty="0" smtClean="0"/>
              <a:t>Одговори на питања:</a:t>
            </a:r>
          </a:p>
          <a:p>
            <a:r>
              <a:rPr lang="sr-Cyrl-RS" dirty="0" smtClean="0"/>
              <a:t> </a:t>
            </a:r>
          </a:p>
          <a:p>
            <a:endParaRPr lang="sr-Cyrl-RS" dirty="0"/>
          </a:p>
          <a:p>
            <a:pPr marL="285750" indent="-285750">
              <a:buFont typeface="Wingdings" pitchFamily="2" charset="2"/>
              <a:buChar char="v"/>
            </a:pPr>
            <a:r>
              <a:rPr lang="sr-Cyrl-RS" dirty="0" smtClean="0">
                <a:solidFill>
                  <a:srgbClr val="002060"/>
                </a:solidFill>
              </a:rPr>
              <a:t>Задатак</a:t>
            </a:r>
          </a:p>
          <a:p>
            <a:r>
              <a:rPr lang="sr-Cyrl-RS" dirty="0" smtClean="0">
                <a:solidFill>
                  <a:srgbClr val="002060"/>
                </a:solidFill>
              </a:rPr>
              <a:t>Преписати песму писаним словима и илустровати(нацртати) бебу кита.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62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256</Words>
  <Application>Microsoft Office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BePC</dc:creator>
  <cp:lastModifiedBy>BePC</cp:lastModifiedBy>
  <cp:revision>8</cp:revision>
  <dcterms:created xsi:type="dcterms:W3CDTF">2020-04-13T09:19:35Z</dcterms:created>
  <dcterms:modified xsi:type="dcterms:W3CDTF">2020-04-13T11:05:34Z</dcterms:modified>
</cp:coreProperties>
</file>